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72" r:id="rId2"/>
    <p:sldId id="274" r:id="rId3"/>
    <p:sldId id="279" r:id="rId4"/>
    <p:sldId id="280" r:id="rId5"/>
    <p:sldId id="264" r:id="rId6"/>
    <p:sldId id="26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33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9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40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9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90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08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29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2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E61B1-8BFF-4027-BFEC-41FC7914F345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6579-4CD7-4C29-8BEC-1B24717342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4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2.xml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" Target="slide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37881"/>
            <a:ext cx="10515600" cy="151970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it-IT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it-IT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CRETESI</a:t>
            </a:r>
            <a:b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it-IT" b="1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</a:t>
            </a:r>
            <a:r>
              <a:rPr lang="it-IT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civiltà dei cretesi si sviluppò sull’sola di </a:t>
            </a:r>
            <a:r>
              <a:rPr lang="it-IT" b="1" spc="50" dirty="0" smtClean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Creta che si trova nel mediterraneo orientale. </a:t>
            </a:r>
            <a:r>
              <a:rPr lang="it-IT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it-IT" b="1" spc="50" dirty="0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" name="Picture 2" descr="Risultato immagini per i cretesi map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26" y="2939062"/>
            <a:ext cx="4572000" cy="19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>
            <a:hlinkClick r:id="rId6" action="ppaction://hlinksldjump"/>
          </p:cNvPr>
          <p:cNvSpPr/>
          <p:nvPr/>
        </p:nvSpPr>
        <p:spPr>
          <a:xfrm>
            <a:off x="11088710" y="6143223"/>
            <a:ext cx="605307" cy="43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0" y="2395470"/>
            <a:ext cx="4605270" cy="2936384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4981" y="5752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4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 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Coltivavano vite e ulivo, allevavano pecore e capre, pescavano e navigavano.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hlinkClick r:id="rId4" action="ppaction://hlinksldjump"/>
              </a:rPr>
              <a:t>Le montagne erano ricche di boschi e fornivano il legname per costruire le navi.</a:t>
            </a:r>
            <a:endParaRPr lang="it-IT" dirty="0">
              <a:hlinkClick r:id="rId4" action="ppaction://hlinksldjump"/>
            </a:endParaRPr>
          </a:p>
          <a:p>
            <a:endParaRPr lang="it-IT" dirty="0">
              <a:hlinkClick r:id="rId4" action="ppaction://hlinksldjump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5" y="4037843"/>
            <a:ext cx="1428750" cy="1533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42" y="4658576"/>
            <a:ext cx="1151550" cy="9127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10" y="4118827"/>
            <a:ext cx="1130554" cy="15545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72" y="4118827"/>
            <a:ext cx="2826644" cy="1387149"/>
          </a:xfrm>
          <a:prstGeom prst="rect">
            <a:avLst/>
          </a:prstGeom>
        </p:spPr>
      </p:pic>
      <p:sp>
        <p:nvSpPr>
          <p:cNvPr id="9" name="Freccia a destra 8">
            <a:hlinkClick r:id="rId4" action="ppaction://hlinksldjump"/>
          </p:cNvPr>
          <p:cNvSpPr/>
          <p:nvPr/>
        </p:nvSpPr>
        <p:spPr>
          <a:xfrm>
            <a:off x="11088710" y="6143223"/>
            <a:ext cx="605307" cy="43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>
            <a:hlinkClick r:id="rId9" action="ppaction://hlinksldjump"/>
          </p:cNvPr>
          <p:cNvSpPr/>
          <p:nvPr/>
        </p:nvSpPr>
        <p:spPr>
          <a:xfrm>
            <a:off x="396025" y="6162798"/>
            <a:ext cx="579550" cy="4121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6566" y="5838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0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3036" y="540913"/>
            <a:ext cx="10400763" cy="114977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L’ulivo e la vite venivano conservati in antichi magazzini che si trovavano </a:t>
            </a:r>
            <a: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nelle citta di :</a:t>
            </a:r>
            <a:r>
              <a:rPr lang="it-IT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it-IT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CNOSSO 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FESTO 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magine 6" descr="C:\Users\UTENTE\Desktop\immagine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2685966"/>
            <a:ext cx="3160542" cy="2630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C:\Users\UTENTE\Desktop\downloa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30" y="2685965"/>
            <a:ext cx="3249197" cy="26306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ccia a destra 8">
            <a:hlinkClick r:id="rId6" action="ppaction://hlinksldjump"/>
          </p:cNvPr>
          <p:cNvSpPr/>
          <p:nvPr/>
        </p:nvSpPr>
        <p:spPr>
          <a:xfrm>
            <a:off x="11088710" y="6143223"/>
            <a:ext cx="605307" cy="43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>
            <a:hlinkClick r:id="rId7" action="ppaction://hlinksldjump"/>
          </p:cNvPr>
          <p:cNvSpPr/>
          <p:nvPr/>
        </p:nvSpPr>
        <p:spPr>
          <a:xfrm>
            <a:off x="566670" y="5988676"/>
            <a:ext cx="579550" cy="4121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9961" y="5889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5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MALIA</a:t>
            </a:r>
            <a:br>
              <a:rPr lang="it-IT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it-IT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magine 2" descr="C:\Users\UTENTE\Desktop\download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4442"/>
            <a:ext cx="3225804" cy="2630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ccia a destra 4">
            <a:hlinkClick r:id="rId5" action="ppaction://hlinksldjump"/>
          </p:cNvPr>
          <p:cNvSpPr/>
          <p:nvPr/>
        </p:nvSpPr>
        <p:spPr>
          <a:xfrm>
            <a:off x="11088710" y="6143223"/>
            <a:ext cx="605307" cy="43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>
            <a:hlinkClick r:id="rId6" action="ppaction://hlinksldjump"/>
          </p:cNvPr>
          <p:cNvSpPr/>
          <p:nvPr/>
        </p:nvSpPr>
        <p:spPr>
          <a:xfrm>
            <a:off x="566670" y="5988676"/>
            <a:ext cx="579550" cy="4121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2665" y="5838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GOVERNO E RELIGIONE</a:t>
            </a:r>
            <a:endParaRPr lang="it-IT" b="1" dirty="0">
              <a:ln w="1016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Creta era un </a:t>
            </a:r>
            <a:r>
              <a:rPr lang="it-IT" dirty="0" smtClean="0"/>
              <a:t>unico stato </a:t>
            </a:r>
            <a:r>
              <a:rPr lang="it-IT" dirty="0"/>
              <a:t>ed ogni città era governata da un proprio </a:t>
            </a:r>
            <a:r>
              <a:rPr lang="it-IT" dirty="0">
                <a:solidFill>
                  <a:srgbClr val="0070C0"/>
                </a:solidFill>
              </a:rPr>
              <a:t>RE </a:t>
            </a:r>
            <a:r>
              <a:rPr lang="it-IT" dirty="0" smtClean="0">
                <a:solidFill>
                  <a:srgbClr val="0070C0"/>
                </a:solidFill>
              </a:rPr>
              <a:t>– SACERDOTE.</a:t>
            </a:r>
          </a:p>
          <a:p>
            <a:r>
              <a:rPr lang="it-IT" dirty="0" smtClean="0"/>
              <a:t>La </a:t>
            </a:r>
            <a:r>
              <a:rPr lang="it-IT" dirty="0"/>
              <a:t>divinità principale era la Grande Madre. Il toro era </a:t>
            </a:r>
            <a:r>
              <a:rPr lang="it-IT" dirty="0" smtClean="0"/>
              <a:t>un </a:t>
            </a:r>
            <a:r>
              <a:rPr lang="it-IT" dirty="0"/>
              <a:t>animale sacro. </a:t>
            </a:r>
          </a:p>
          <a:p>
            <a:endParaRPr lang="it-IT" dirty="0"/>
          </a:p>
        </p:txBody>
      </p:sp>
      <p:sp>
        <p:nvSpPr>
          <p:cNvPr id="4" name="Freccia a destra 3">
            <a:hlinkClick r:id="rId4" action="ppaction://hlinksldjump"/>
          </p:cNvPr>
          <p:cNvSpPr/>
          <p:nvPr/>
        </p:nvSpPr>
        <p:spPr>
          <a:xfrm>
            <a:off x="11088710" y="6143223"/>
            <a:ext cx="605307" cy="43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hlinkClick r:id="rId5" action="ppaction://hlinksldjump"/>
          </p:cNvPr>
          <p:cNvSpPr/>
          <p:nvPr/>
        </p:nvSpPr>
        <p:spPr>
          <a:xfrm>
            <a:off x="566670" y="5988676"/>
            <a:ext cx="579550" cy="4121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40410" y="5679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 CULTURA </a:t>
            </a:r>
            <a:endParaRPr lang="it-IT" b="1" dirty="0">
              <a:ln w="1016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loro scrittura era la </a:t>
            </a:r>
            <a:r>
              <a:rPr lang="it-IT" dirty="0" smtClean="0">
                <a:solidFill>
                  <a:srgbClr val="00B0F0"/>
                </a:solidFill>
              </a:rPr>
              <a:t>Lineare A</a:t>
            </a:r>
            <a:r>
              <a:rPr lang="it-IT" dirty="0" smtClean="0"/>
              <a:t>, che non è ancora stata decifrata.</a:t>
            </a:r>
            <a:endParaRPr lang="it-IT" dirty="0"/>
          </a:p>
        </p:txBody>
      </p:sp>
      <p:sp>
        <p:nvSpPr>
          <p:cNvPr id="4" name="Freccia a sinistra 3">
            <a:hlinkClick r:id="rId4" action="ppaction://hlinksldjump"/>
          </p:cNvPr>
          <p:cNvSpPr/>
          <p:nvPr/>
        </p:nvSpPr>
        <p:spPr>
          <a:xfrm>
            <a:off x="548425" y="5889938"/>
            <a:ext cx="579550" cy="4121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1524" y="5889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102</Words>
  <Application>Microsoft Office PowerPoint</Application>
  <PresentationFormat>Widescreen</PresentationFormat>
  <Paragraphs>13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   I CRETESI La civiltà dei cretesi si sviluppò sull’sola di Creta che si trova nel mediterraneo orientale.   </vt:lpstr>
      <vt:lpstr>LE ATTIVITÀ</vt:lpstr>
      <vt:lpstr>L’ulivo e la vite venivano conservati in antichi magazzini che si trovavano nelle citta di : </vt:lpstr>
      <vt:lpstr>MALIA </vt:lpstr>
      <vt:lpstr>GOVERNO E RELIGIONE</vt:lpstr>
      <vt:lpstr>LA CULTURA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cretesi</dc:title>
  <dc:creator>UTENTE</dc:creator>
  <cp:lastModifiedBy>Account Microsoft</cp:lastModifiedBy>
  <cp:revision>31</cp:revision>
  <dcterms:created xsi:type="dcterms:W3CDTF">2020-03-09T21:01:58Z</dcterms:created>
  <dcterms:modified xsi:type="dcterms:W3CDTF">2020-03-12T09:32:26Z</dcterms:modified>
</cp:coreProperties>
</file>